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31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14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3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88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65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22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307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1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04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7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2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19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4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95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7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3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8F509DB-6AD0-4880-9668-59D184E0DE63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E929C96-1725-493E-AF9E-7B0EDE65C7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19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Mein Praktikum vom 28.10.19-29.11.19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628148"/>
            <a:ext cx="2466975" cy="18478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11" y="2628148"/>
            <a:ext cx="2600325" cy="17621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02" y="3725491"/>
            <a:ext cx="2987299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für ihre Aufmerksamkeit </a:t>
            </a:r>
          </a:p>
        </p:txBody>
      </p:sp>
    </p:spTree>
    <p:extLst>
      <p:ext uri="{BB962C8B-B14F-4D97-AF65-F5344CB8AC3E}">
        <p14:creationId xmlns:p14="http://schemas.microsoft.com/office/powerpoint/2010/main" val="355606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Gliederung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</a:t>
            </a:r>
            <a:r>
              <a:rPr lang="de-DE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RS.Elektrobau</a:t>
            </a:r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Tätigkeiten im Praktikum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Praxisaufgabe  </a:t>
            </a:r>
          </a:p>
          <a:p>
            <a:pPr marL="0" indent="0">
              <a:buNone/>
            </a:pPr>
            <a:r>
              <a:rPr lang="de-DE" dirty="0"/>
              <a:t>                           Zählerauswechseln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Rückblick Praktikum 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                   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12" y="3437778"/>
            <a:ext cx="3932572" cy="26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Firma </a:t>
            </a:r>
            <a:r>
              <a:rPr lang="de-DE" dirty="0" err="1"/>
              <a:t>RS.Elektrobau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würde im Jahr 1992 gegründet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jetzt über 30 Mitarbeiter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Jedes Jahr Auszubildende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Qualität, Zuverlässigkeit und Ordnung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Lankwitzer Str. 19 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84" y="4311650"/>
            <a:ext cx="5446795" cy="18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Tätigkeiten im Praktikum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Sprechanlage anbauen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Lampen erneuert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Steckdosen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Zähler erneuert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Schlitze gefräst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Leitungen verlegt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884" y="2360278"/>
            <a:ext cx="1399842" cy="20636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02" y="410126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Praxisaufgabe : Zählerauswechseln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</a:t>
            </a:r>
          </a:p>
          <a:p>
            <a:r>
              <a:rPr lang="de-DE" sz="1600" dirty="0"/>
              <a:t>Plomben, </a:t>
            </a:r>
            <a:r>
              <a:rPr lang="de-DE" sz="1600" dirty="0" err="1"/>
              <a:t>Plombenschnur</a:t>
            </a:r>
            <a:r>
              <a:rPr lang="de-DE" sz="1600" dirty="0"/>
              <a:t>, Verplombungszange 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Ersten schritte</a:t>
            </a:r>
          </a:p>
          <a:p>
            <a:r>
              <a:rPr lang="de-DE" sz="1600" dirty="0"/>
              <a:t>Demontieren</a:t>
            </a:r>
          </a:p>
          <a:p>
            <a:r>
              <a:rPr lang="de-DE" sz="1600" dirty="0"/>
              <a:t>Einsetzten </a:t>
            </a:r>
          </a:p>
          <a:p>
            <a:r>
              <a:rPr lang="de-DE" sz="1600" dirty="0"/>
              <a:t>Verplomben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Letzten Schritte </a:t>
            </a:r>
          </a:p>
          <a:p>
            <a:r>
              <a:rPr lang="de-DE" sz="1600" dirty="0"/>
              <a:t>Montagezettel</a:t>
            </a:r>
          </a:p>
          <a:p>
            <a:r>
              <a:rPr lang="de-DE" sz="1600" dirty="0"/>
              <a:t>Zähler Nr. /Zählerstand </a:t>
            </a:r>
            <a:endParaRPr lang="de-DE" sz="23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88" y="2262873"/>
            <a:ext cx="3059029" cy="15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Werkzeuge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Kneifzange/Seitenschneider</a:t>
            </a:r>
          </a:p>
          <a:p>
            <a:endParaRPr lang="de-DE" dirty="0"/>
          </a:p>
          <a:p>
            <a:r>
              <a:rPr lang="de-DE" dirty="0"/>
              <a:t>Plomben</a:t>
            </a:r>
          </a:p>
          <a:p>
            <a:endParaRPr lang="de-DE" dirty="0"/>
          </a:p>
          <a:p>
            <a:r>
              <a:rPr lang="de-DE" dirty="0" err="1"/>
              <a:t>Plombenschnur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Verplobungszange</a:t>
            </a:r>
            <a:r>
              <a:rPr lang="de-DE" dirty="0"/>
              <a:t>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8" y="3193773"/>
            <a:ext cx="2145978" cy="1534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77" y="4311650"/>
            <a:ext cx="2488783" cy="16561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458" y="5414083"/>
            <a:ext cx="1617325" cy="121143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7" y="2332807"/>
            <a:ext cx="1989221" cy="1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Zähler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Alte Zähler demontieren</a:t>
            </a:r>
          </a:p>
          <a:p>
            <a:endParaRPr lang="de-DE" dirty="0"/>
          </a:p>
          <a:p>
            <a:r>
              <a:rPr lang="de-DE" dirty="0"/>
              <a:t>Einsetzten und verplomben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96" y="2356685"/>
            <a:ext cx="1387141" cy="22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Montagezettel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Auftraggeber</a:t>
            </a:r>
          </a:p>
          <a:p>
            <a:r>
              <a:rPr lang="de-DE" dirty="0"/>
              <a:t>Mieter </a:t>
            </a:r>
          </a:p>
          <a:p>
            <a:r>
              <a:rPr lang="de-DE" dirty="0"/>
              <a:t>Adresse </a:t>
            </a:r>
          </a:p>
          <a:p>
            <a:r>
              <a:rPr lang="de-DE" dirty="0"/>
              <a:t>Ausgeführte arbeiten </a:t>
            </a:r>
          </a:p>
          <a:p>
            <a:r>
              <a:rPr lang="de-DE" dirty="0"/>
              <a:t>Material </a:t>
            </a:r>
          </a:p>
          <a:p>
            <a:r>
              <a:rPr lang="de-DE" dirty="0"/>
              <a:t>Altenzähler stand und </a:t>
            </a:r>
            <a:r>
              <a:rPr lang="de-DE" dirty="0" err="1"/>
              <a:t>nummer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4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Rückblick Praktikum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Arbeitszeit </a:t>
            </a:r>
          </a:p>
          <a:p>
            <a:r>
              <a:rPr lang="de-DE" dirty="0"/>
              <a:t>Kundendienst</a:t>
            </a:r>
          </a:p>
          <a:p>
            <a:r>
              <a:rPr lang="de-DE" dirty="0"/>
              <a:t>Zugucken </a:t>
            </a:r>
          </a:p>
          <a:p>
            <a:r>
              <a:rPr lang="de-DE" dirty="0"/>
              <a:t>Selber arbeiten/bohren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86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123</Words>
  <Application>Microsoft Office PowerPoint</Application>
  <PresentationFormat>Breitbild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Ion-Sitzungssaal</vt:lpstr>
      <vt:lpstr>Mein Praktikum vom 28.10.19-29.11.19</vt:lpstr>
      <vt:lpstr>Gliederung </vt:lpstr>
      <vt:lpstr>Die Firma RS.Elektrobau </vt:lpstr>
      <vt:lpstr>Tätigkeiten im Praktikum  </vt:lpstr>
      <vt:lpstr>Praxisaufgabe : Zählerauswechseln </vt:lpstr>
      <vt:lpstr>Werkzeuge </vt:lpstr>
      <vt:lpstr>Zähler</vt:lpstr>
      <vt:lpstr>Montagezettel </vt:lpstr>
      <vt:lpstr>Rückblick Praktikum</vt:lpstr>
      <vt:lpstr>Ende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Praktikum vom 28.10.19-29.11.19</dc:title>
  <dc:creator>user</dc:creator>
  <cp:lastModifiedBy>Holger Schwandt</cp:lastModifiedBy>
  <cp:revision>13</cp:revision>
  <dcterms:created xsi:type="dcterms:W3CDTF">2019-12-03T09:05:03Z</dcterms:created>
  <dcterms:modified xsi:type="dcterms:W3CDTF">2020-11-23T13:49:55Z</dcterms:modified>
</cp:coreProperties>
</file>